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  <p:sldMasterId id="2147483664" r:id="rId3"/>
  </p:sldMasterIdLst>
  <p:notesMasterIdLst>
    <p:notesMasterId r:id="rId38"/>
  </p:notesMasterIdLst>
  <p:sldIdLst>
    <p:sldId id="256" r:id="rId4"/>
    <p:sldId id="321" r:id="rId5"/>
    <p:sldId id="259" r:id="rId6"/>
    <p:sldId id="260" r:id="rId7"/>
    <p:sldId id="261" r:id="rId8"/>
    <p:sldId id="262" r:id="rId9"/>
    <p:sldId id="263" r:id="rId10"/>
    <p:sldId id="264" r:id="rId11"/>
    <p:sldId id="28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7" r:id="rId27"/>
    <p:sldId id="318" r:id="rId28"/>
    <p:sldId id="288" r:id="rId29"/>
    <p:sldId id="289" r:id="rId30"/>
    <p:sldId id="290" r:id="rId31"/>
    <p:sldId id="291" r:id="rId32"/>
    <p:sldId id="279" r:id="rId33"/>
    <p:sldId id="280" r:id="rId34"/>
    <p:sldId id="322" r:id="rId35"/>
    <p:sldId id="283" r:id="rId36"/>
    <p:sldId id="320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Noto Sans Symbols" panose="020B0502040504020204" pitchFamily="3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0" d="100"/>
          <a:sy n="110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7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9BCDD6-9BD3-4B26-99BB-292E04AB931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A087CE-5C5E-4D40-B095-E218A364C566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dirty="0"/>
        </a:p>
      </dgm:t>
    </dgm:pt>
    <dgm:pt modelId="{384E3066-D926-4810-87C6-E5BD0B7DB014}" type="parTrans" cxnId="{FAA23CFE-7697-4098-B12C-AE12254F3E4F}">
      <dgm:prSet/>
      <dgm:spPr/>
      <dgm:t>
        <a:bodyPr/>
        <a:lstStyle/>
        <a:p>
          <a:endParaRPr lang="en-US"/>
        </a:p>
      </dgm:t>
    </dgm:pt>
    <dgm:pt modelId="{CB1426C5-F555-4904-B5B4-D02D09AF3E5A}" type="sibTrans" cxnId="{FAA23CFE-7697-4098-B12C-AE12254F3E4F}">
      <dgm:prSet/>
      <dgm:spPr/>
      <dgm:t>
        <a:bodyPr/>
        <a:lstStyle/>
        <a:p>
          <a:endParaRPr lang="en-US"/>
        </a:p>
      </dgm:t>
    </dgm:pt>
    <dgm:pt modelId="{BE259F9C-5D6E-4B04-AF4C-346F6465C292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@cwoodruff</a:t>
          </a:r>
        </a:p>
      </dgm:t>
    </dgm:pt>
    <dgm:pt modelId="{A3802E1B-FC1D-4DBD-B080-6D659FD4F4A0}" type="parTrans" cxnId="{BDE28FA8-EF82-4699-9E82-8474C2CC6865}">
      <dgm:prSet/>
      <dgm:spPr/>
      <dgm:t>
        <a:bodyPr/>
        <a:lstStyle/>
        <a:p>
          <a:endParaRPr lang="en-US"/>
        </a:p>
      </dgm:t>
    </dgm:pt>
    <dgm:pt modelId="{252D54BC-F086-4C4D-9C3C-EF75CA416E68}" type="sibTrans" cxnId="{BDE28FA8-EF82-4699-9E82-8474C2CC6865}">
      <dgm:prSet/>
      <dgm:spPr/>
      <dgm:t>
        <a:bodyPr/>
        <a:lstStyle/>
        <a:p>
          <a:endParaRPr lang="en-US"/>
        </a:p>
      </dgm:t>
    </dgm:pt>
    <dgm:pt modelId="{F96DC5C8-532C-4A57-8177-99A02FC7DBC5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dirty="0"/>
        </a:p>
      </dgm:t>
    </dgm:pt>
    <dgm:pt modelId="{9E823EB9-CA9F-4073-839D-D0C7C24D7A33}" type="parTrans" cxnId="{D010C1D8-3970-44B2-BECD-C54E825FD08A}">
      <dgm:prSet/>
      <dgm:spPr/>
      <dgm:t>
        <a:bodyPr/>
        <a:lstStyle/>
        <a:p>
          <a:endParaRPr lang="en-US"/>
        </a:p>
      </dgm:t>
    </dgm:pt>
    <dgm:pt modelId="{054AA2C7-75E3-49D0-A85F-267827D6993C}" type="sibTrans" cxnId="{D010C1D8-3970-44B2-BECD-C54E825FD08A}">
      <dgm:prSet/>
      <dgm:spPr/>
      <dgm:t>
        <a:bodyPr/>
        <a:lstStyle/>
        <a:p>
          <a:endParaRPr lang="en-US"/>
        </a:p>
      </dgm:t>
    </dgm:pt>
    <dgm:pt modelId="{8F311764-88D0-41B8-BA77-3054A681D77B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https://github.com/cwoodruff</a:t>
          </a:r>
        </a:p>
      </dgm:t>
    </dgm:pt>
    <dgm:pt modelId="{46B907D6-5080-41DD-8290-82031D6164C8}" type="parTrans" cxnId="{37823DA7-9AF1-48C6-8F23-BEF42459B67D}">
      <dgm:prSet/>
      <dgm:spPr/>
      <dgm:t>
        <a:bodyPr/>
        <a:lstStyle/>
        <a:p>
          <a:endParaRPr lang="en-US"/>
        </a:p>
      </dgm:t>
    </dgm:pt>
    <dgm:pt modelId="{0CA4E8BB-9438-4A41-91D0-DE4A9F69D82F}" type="sibTrans" cxnId="{37823DA7-9AF1-48C6-8F23-BEF42459B67D}">
      <dgm:prSet/>
      <dgm:spPr/>
      <dgm:t>
        <a:bodyPr/>
        <a:lstStyle/>
        <a:p>
          <a:endParaRPr lang="en-US"/>
        </a:p>
      </dgm:t>
    </dgm:pt>
    <dgm:pt modelId="{A6376A31-0E0B-4C03-9C4E-0AF99097C2AF}">
      <dgm:prSet phldrT="[Text]" custT="1"/>
      <dgm:spPr/>
      <dgm:t>
        <a:bodyPr/>
        <a:lstStyle/>
        <a:p>
          <a:r>
            <a:rPr lang="en-US" sz="1600" b="1" dirty="0"/>
            <a:t>Email</a:t>
          </a:r>
        </a:p>
      </dgm:t>
    </dgm:pt>
    <dgm:pt modelId="{409CBB23-7036-456E-9181-7BED7B969E6C}" type="parTrans" cxnId="{A7C62E42-E019-4CFE-A8FC-6ECF98CF0EBB}">
      <dgm:prSet/>
      <dgm:spPr/>
      <dgm:t>
        <a:bodyPr/>
        <a:lstStyle/>
        <a:p>
          <a:endParaRPr lang="en-US"/>
        </a:p>
      </dgm:t>
    </dgm:pt>
    <dgm:pt modelId="{9ED3E352-201D-4180-928C-42542ECD13CC}" type="sibTrans" cxnId="{A7C62E42-E019-4CFE-A8FC-6ECF98CF0EBB}">
      <dgm:prSet/>
      <dgm:spPr/>
      <dgm:t>
        <a:bodyPr/>
        <a:lstStyle/>
        <a:p>
          <a:endParaRPr lang="en-US"/>
        </a:p>
      </dgm:t>
    </dgm:pt>
    <dgm:pt modelId="{E169C404-ABFE-41B0-B884-61BEF1C66F26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chriswoodruff@quickenloans.com</a:t>
          </a:r>
        </a:p>
      </dgm:t>
    </dgm:pt>
    <dgm:pt modelId="{6A15D789-89E1-4C94-B441-AC2FFCD4CE5B}" type="parTrans" cxnId="{AA4D6B1D-80CB-4B98-BADB-7D8A6AB03D1E}">
      <dgm:prSet/>
      <dgm:spPr/>
      <dgm:t>
        <a:bodyPr/>
        <a:lstStyle/>
        <a:p>
          <a:endParaRPr lang="en-US"/>
        </a:p>
      </dgm:t>
    </dgm:pt>
    <dgm:pt modelId="{B5610D58-C689-487C-AD73-07BE8FCF1D9A}" type="sibTrans" cxnId="{AA4D6B1D-80CB-4B98-BADB-7D8A6AB03D1E}">
      <dgm:prSet/>
      <dgm:spPr/>
      <dgm:t>
        <a:bodyPr/>
        <a:lstStyle/>
        <a:p>
          <a:endParaRPr lang="en-US"/>
        </a:p>
      </dgm:t>
    </dgm:pt>
    <dgm:pt modelId="{A73E5F05-EA2B-466C-84D7-744D644E7031}">
      <dgm:prSet phldrT="[Text]" custT="1"/>
      <dgm:spPr/>
      <dgm:t>
        <a:bodyPr/>
        <a:lstStyle/>
        <a:p>
          <a:r>
            <a:rPr lang="en-US" sz="1600" b="1" dirty="0"/>
            <a:t>Sample project </a:t>
          </a:r>
        </a:p>
      </dgm:t>
    </dgm:pt>
    <dgm:pt modelId="{7B135AFC-D5D2-4F27-A125-E670862E6BEA}" type="parTrans" cxnId="{82755B5C-8031-49B2-8C45-3CE7B70DEF18}">
      <dgm:prSet/>
      <dgm:spPr/>
      <dgm:t>
        <a:bodyPr/>
        <a:lstStyle/>
        <a:p>
          <a:endParaRPr lang="en-US"/>
        </a:p>
      </dgm:t>
    </dgm:pt>
    <dgm:pt modelId="{78B6BFF8-AEF8-4914-9EED-3F642B76178B}" type="sibTrans" cxnId="{82755B5C-8031-49B2-8C45-3CE7B70DEF18}">
      <dgm:prSet/>
      <dgm:spPr/>
      <dgm:t>
        <a:bodyPr/>
        <a:lstStyle/>
        <a:p>
          <a:endParaRPr lang="en-US"/>
        </a:p>
      </dgm:t>
    </dgm:pt>
    <dgm:pt modelId="{E61B83F2-EB7C-4AB5-AED1-222CE0E7FF9B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https://github.com/cwoodruff/ChinookASPNETCore3APINTier</a:t>
          </a:r>
        </a:p>
      </dgm:t>
    </dgm:pt>
    <dgm:pt modelId="{D30D34FC-AE12-4123-9090-F428C1756FFA}" type="parTrans" cxnId="{0CBE9818-10C2-4E15-8329-62B3B8FB2CA8}">
      <dgm:prSet/>
      <dgm:spPr/>
      <dgm:t>
        <a:bodyPr/>
        <a:lstStyle/>
        <a:p>
          <a:endParaRPr lang="en-US"/>
        </a:p>
      </dgm:t>
    </dgm:pt>
    <dgm:pt modelId="{E2675E0E-2EA2-46F8-8639-7296322976DB}" type="sibTrans" cxnId="{0CBE9818-10C2-4E15-8329-62B3B8FB2CA8}">
      <dgm:prSet/>
      <dgm:spPr/>
      <dgm:t>
        <a:bodyPr/>
        <a:lstStyle/>
        <a:p>
          <a:endParaRPr lang="en-US"/>
        </a:p>
      </dgm:t>
    </dgm:pt>
    <dgm:pt modelId="{E0C713E8-DBAF-47B1-9218-4621FA28238C}">
      <dgm:prSet phldrT="[Text]" custT="1"/>
      <dgm:spPr/>
      <dgm:t>
        <a:bodyPr/>
        <a:lstStyle/>
        <a:p>
          <a:r>
            <a:rPr lang="en-US"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Articles</a:t>
          </a:r>
          <a:endParaRPr lang="en-US" sz="1600" b="1" dirty="0"/>
        </a:p>
      </dgm:t>
    </dgm:pt>
    <dgm:pt modelId="{9E5695F2-CBC8-4D3A-802C-2D18270C3156}" type="parTrans" cxnId="{2A084676-C806-429F-94ED-9DAAD207AB65}">
      <dgm:prSet/>
      <dgm:spPr/>
      <dgm:t>
        <a:bodyPr/>
        <a:lstStyle/>
        <a:p>
          <a:endParaRPr lang="en-US"/>
        </a:p>
      </dgm:t>
    </dgm:pt>
    <dgm:pt modelId="{71A1B559-55DD-4A86-9E06-8E869996E8D1}" type="sibTrans" cxnId="{2A084676-C806-429F-94ED-9DAAD207AB65}">
      <dgm:prSet/>
      <dgm:spPr/>
      <dgm:t>
        <a:bodyPr/>
        <a:lstStyle/>
        <a:p>
          <a:endParaRPr lang="en-US"/>
        </a:p>
      </dgm:t>
    </dgm:pt>
    <dgm:pt modelId="{09736E2E-6D5D-48B3-BE42-54C03E4ED205}">
      <dgm:prSet phldrT="[Text]" custT="1"/>
      <dgm:spPr/>
      <dgm:t>
        <a:bodyPr/>
        <a:lstStyle/>
        <a:p>
          <a:pPr>
            <a:buNone/>
          </a:pPr>
          <a:r>
            <a:rPr lang="en-US" sz="2800"/>
            <a:t>https://medium.com/rocket-mortgage-technology-blog</a:t>
          </a:r>
          <a:endParaRPr lang="en-US" sz="2800" dirty="0"/>
        </a:p>
      </dgm:t>
    </dgm:pt>
    <dgm:pt modelId="{68B05D67-B3CE-471C-83C0-D2A0C28CBDBD}" type="parTrans" cxnId="{1BBA763E-B6F9-44CD-98FB-2589078583E1}">
      <dgm:prSet/>
      <dgm:spPr/>
      <dgm:t>
        <a:bodyPr/>
        <a:lstStyle/>
        <a:p>
          <a:endParaRPr lang="en-US"/>
        </a:p>
      </dgm:t>
    </dgm:pt>
    <dgm:pt modelId="{0B6FC6A3-F8E3-4165-A89E-4FFD4FA3954E}" type="sibTrans" cxnId="{1BBA763E-B6F9-44CD-98FB-2589078583E1}">
      <dgm:prSet/>
      <dgm:spPr/>
      <dgm:t>
        <a:bodyPr/>
        <a:lstStyle/>
        <a:p>
          <a:endParaRPr lang="en-US"/>
        </a:p>
      </dgm:t>
    </dgm:pt>
    <dgm:pt modelId="{2BDBB8C7-35BF-4F2D-BD6B-47A25F123E8D}" type="pres">
      <dgm:prSet presAssocID="{6C9BCDD6-9BD3-4B26-99BB-292E04AB931C}" presName="linearFlow" presStyleCnt="0">
        <dgm:presLayoutVars>
          <dgm:dir/>
          <dgm:animLvl val="lvl"/>
          <dgm:resizeHandles val="exact"/>
        </dgm:presLayoutVars>
      </dgm:prSet>
      <dgm:spPr/>
    </dgm:pt>
    <dgm:pt modelId="{FF4E4255-B381-43B8-A608-034342740EE2}" type="pres">
      <dgm:prSet presAssocID="{36A087CE-5C5E-4D40-B095-E218A364C566}" presName="composite" presStyleCnt="0"/>
      <dgm:spPr/>
    </dgm:pt>
    <dgm:pt modelId="{CFC85559-A681-41B3-B1C9-CD361114B3E7}" type="pres">
      <dgm:prSet presAssocID="{36A087CE-5C5E-4D40-B095-E218A364C566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4785F03-95D7-4873-9C23-2D4873E83E5B}" type="pres">
      <dgm:prSet presAssocID="{36A087CE-5C5E-4D40-B095-E218A364C566}" presName="descendantText" presStyleLbl="alignAcc1" presStyleIdx="0" presStyleCnt="5">
        <dgm:presLayoutVars>
          <dgm:bulletEnabled val="1"/>
        </dgm:presLayoutVars>
      </dgm:prSet>
      <dgm:spPr/>
    </dgm:pt>
    <dgm:pt modelId="{D3B38CA7-70BD-404A-8316-DCBE7B16388F}" type="pres">
      <dgm:prSet presAssocID="{CB1426C5-F555-4904-B5B4-D02D09AF3E5A}" presName="sp" presStyleCnt="0"/>
      <dgm:spPr/>
    </dgm:pt>
    <dgm:pt modelId="{74573757-7E55-4456-972E-717715C5AE27}" type="pres">
      <dgm:prSet presAssocID="{F96DC5C8-532C-4A57-8177-99A02FC7DBC5}" presName="composite" presStyleCnt="0"/>
      <dgm:spPr/>
    </dgm:pt>
    <dgm:pt modelId="{626B64C7-12AC-45FF-8B5A-5AA08DE96509}" type="pres">
      <dgm:prSet presAssocID="{F96DC5C8-532C-4A57-8177-99A02FC7DBC5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63EB52A1-045B-464E-BEDB-86C26DC3D4ED}" type="pres">
      <dgm:prSet presAssocID="{F96DC5C8-532C-4A57-8177-99A02FC7DBC5}" presName="descendantText" presStyleLbl="alignAcc1" presStyleIdx="1" presStyleCnt="5">
        <dgm:presLayoutVars>
          <dgm:bulletEnabled val="1"/>
        </dgm:presLayoutVars>
      </dgm:prSet>
      <dgm:spPr/>
    </dgm:pt>
    <dgm:pt modelId="{B3DC40D9-617F-4599-9F3D-24974B27CA37}" type="pres">
      <dgm:prSet presAssocID="{054AA2C7-75E3-49D0-A85F-267827D6993C}" presName="sp" presStyleCnt="0"/>
      <dgm:spPr/>
    </dgm:pt>
    <dgm:pt modelId="{561B9563-D22B-4F2E-8AC3-B0DF8234FA83}" type="pres">
      <dgm:prSet presAssocID="{A6376A31-0E0B-4C03-9C4E-0AF99097C2AF}" presName="composite" presStyleCnt="0"/>
      <dgm:spPr/>
    </dgm:pt>
    <dgm:pt modelId="{3C25AAA9-82E1-4E93-9838-E8596C8DF6BC}" type="pres">
      <dgm:prSet presAssocID="{A6376A31-0E0B-4C03-9C4E-0AF99097C2AF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B8818521-409D-4271-A452-9336A72A1D98}" type="pres">
      <dgm:prSet presAssocID="{A6376A31-0E0B-4C03-9C4E-0AF99097C2AF}" presName="descendantText" presStyleLbl="alignAcc1" presStyleIdx="2" presStyleCnt="5">
        <dgm:presLayoutVars>
          <dgm:bulletEnabled val="1"/>
        </dgm:presLayoutVars>
      </dgm:prSet>
      <dgm:spPr/>
    </dgm:pt>
    <dgm:pt modelId="{D4E08D04-39B4-492D-9D47-96ED4027D30B}" type="pres">
      <dgm:prSet presAssocID="{9ED3E352-201D-4180-928C-42542ECD13CC}" presName="sp" presStyleCnt="0"/>
      <dgm:spPr/>
    </dgm:pt>
    <dgm:pt modelId="{94069E63-4794-434A-A0E2-E64F33E44F72}" type="pres">
      <dgm:prSet presAssocID="{A73E5F05-EA2B-466C-84D7-744D644E7031}" presName="composite" presStyleCnt="0"/>
      <dgm:spPr/>
    </dgm:pt>
    <dgm:pt modelId="{699D2CCB-1ED0-4C36-B6A6-69E65F1DF30B}" type="pres">
      <dgm:prSet presAssocID="{A73E5F05-EA2B-466C-84D7-744D644E703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CCBCA84A-0A5C-427F-A7D6-103E15806EE8}" type="pres">
      <dgm:prSet presAssocID="{A73E5F05-EA2B-466C-84D7-744D644E7031}" presName="descendantText" presStyleLbl="alignAcc1" presStyleIdx="3" presStyleCnt="5">
        <dgm:presLayoutVars>
          <dgm:bulletEnabled val="1"/>
        </dgm:presLayoutVars>
      </dgm:prSet>
      <dgm:spPr/>
    </dgm:pt>
    <dgm:pt modelId="{DE960938-E364-4D54-B4FF-38B5FF907FD4}" type="pres">
      <dgm:prSet presAssocID="{78B6BFF8-AEF8-4914-9EED-3F642B76178B}" presName="sp" presStyleCnt="0"/>
      <dgm:spPr/>
    </dgm:pt>
    <dgm:pt modelId="{9FA6EDBE-3EB9-4596-9DB3-720E9089656E}" type="pres">
      <dgm:prSet presAssocID="{E0C713E8-DBAF-47B1-9218-4621FA28238C}" presName="composite" presStyleCnt="0"/>
      <dgm:spPr/>
    </dgm:pt>
    <dgm:pt modelId="{E64872AC-8DB6-4E3F-9DCB-1AC8BAF0C258}" type="pres">
      <dgm:prSet presAssocID="{E0C713E8-DBAF-47B1-9218-4621FA28238C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9D6B98AD-91D8-4823-97C3-26A225D99697}" type="pres">
      <dgm:prSet presAssocID="{E0C713E8-DBAF-47B1-9218-4621FA28238C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0CBE9818-10C2-4E15-8329-62B3B8FB2CA8}" srcId="{A73E5F05-EA2B-466C-84D7-744D644E7031}" destId="{E61B83F2-EB7C-4AB5-AED1-222CE0E7FF9B}" srcOrd="0" destOrd="0" parTransId="{D30D34FC-AE12-4123-9090-F428C1756FFA}" sibTransId="{E2675E0E-2EA2-46F8-8639-7296322976DB}"/>
    <dgm:cxn modelId="{AA4D6B1D-80CB-4B98-BADB-7D8A6AB03D1E}" srcId="{A6376A31-0E0B-4C03-9C4E-0AF99097C2AF}" destId="{E169C404-ABFE-41B0-B884-61BEF1C66F26}" srcOrd="0" destOrd="0" parTransId="{6A15D789-89E1-4C94-B441-AC2FFCD4CE5B}" sibTransId="{B5610D58-C689-487C-AD73-07BE8FCF1D9A}"/>
    <dgm:cxn modelId="{4FD41A28-7C7E-45B5-82AC-42AB817702F2}" type="presOf" srcId="{36A087CE-5C5E-4D40-B095-E218A364C566}" destId="{CFC85559-A681-41B3-B1C9-CD361114B3E7}" srcOrd="0" destOrd="0" presId="urn:microsoft.com/office/officeart/2005/8/layout/chevron2"/>
    <dgm:cxn modelId="{1BBA763E-B6F9-44CD-98FB-2589078583E1}" srcId="{E0C713E8-DBAF-47B1-9218-4621FA28238C}" destId="{09736E2E-6D5D-48B3-BE42-54C03E4ED205}" srcOrd="0" destOrd="0" parTransId="{68B05D67-B3CE-471C-83C0-D2A0C28CBDBD}" sibTransId="{0B6FC6A3-F8E3-4165-A89E-4FFD4FA3954E}"/>
    <dgm:cxn modelId="{82755B5C-8031-49B2-8C45-3CE7B70DEF18}" srcId="{6C9BCDD6-9BD3-4B26-99BB-292E04AB931C}" destId="{A73E5F05-EA2B-466C-84D7-744D644E7031}" srcOrd="3" destOrd="0" parTransId="{7B135AFC-D5D2-4F27-A125-E670862E6BEA}" sibTransId="{78B6BFF8-AEF8-4914-9EED-3F642B76178B}"/>
    <dgm:cxn modelId="{16BED55E-CC0C-4B75-885A-013368B90BC3}" type="presOf" srcId="{F96DC5C8-532C-4A57-8177-99A02FC7DBC5}" destId="{626B64C7-12AC-45FF-8B5A-5AA08DE96509}" srcOrd="0" destOrd="0" presId="urn:microsoft.com/office/officeart/2005/8/layout/chevron2"/>
    <dgm:cxn modelId="{A7C62E42-E019-4CFE-A8FC-6ECF98CF0EBB}" srcId="{6C9BCDD6-9BD3-4B26-99BB-292E04AB931C}" destId="{A6376A31-0E0B-4C03-9C4E-0AF99097C2AF}" srcOrd="2" destOrd="0" parTransId="{409CBB23-7036-456E-9181-7BED7B969E6C}" sibTransId="{9ED3E352-201D-4180-928C-42542ECD13CC}"/>
    <dgm:cxn modelId="{50DEF451-29A9-4BEC-9793-B575D4666219}" type="presOf" srcId="{8F311764-88D0-41B8-BA77-3054A681D77B}" destId="{63EB52A1-045B-464E-BEDB-86C26DC3D4ED}" srcOrd="0" destOrd="0" presId="urn:microsoft.com/office/officeart/2005/8/layout/chevron2"/>
    <dgm:cxn modelId="{2A084676-C806-429F-94ED-9DAAD207AB65}" srcId="{6C9BCDD6-9BD3-4B26-99BB-292E04AB931C}" destId="{E0C713E8-DBAF-47B1-9218-4621FA28238C}" srcOrd="4" destOrd="0" parTransId="{9E5695F2-CBC8-4D3A-802C-2D18270C3156}" sibTransId="{71A1B559-55DD-4A86-9E06-8E869996E8D1}"/>
    <dgm:cxn modelId="{40F7C357-C679-4664-8315-FB9D1B9243C6}" type="presOf" srcId="{E61B83F2-EB7C-4AB5-AED1-222CE0E7FF9B}" destId="{CCBCA84A-0A5C-427F-A7D6-103E15806EE8}" srcOrd="0" destOrd="0" presId="urn:microsoft.com/office/officeart/2005/8/layout/chevron2"/>
    <dgm:cxn modelId="{87F40878-A058-406C-B5B9-9A17999657C9}" type="presOf" srcId="{BE259F9C-5D6E-4B04-AF4C-346F6465C292}" destId="{84785F03-95D7-4873-9C23-2D4873E83E5B}" srcOrd="0" destOrd="0" presId="urn:microsoft.com/office/officeart/2005/8/layout/chevron2"/>
    <dgm:cxn modelId="{7794C284-09E7-436D-910F-86F73E3953B7}" type="presOf" srcId="{A6376A31-0E0B-4C03-9C4E-0AF99097C2AF}" destId="{3C25AAA9-82E1-4E93-9838-E8596C8DF6BC}" srcOrd="0" destOrd="0" presId="urn:microsoft.com/office/officeart/2005/8/layout/chevron2"/>
    <dgm:cxn modelId="{7DE6F0A0-3802-4226-8134-3F31C29157A4}" type="presOf" srcId="{A73E5F05-EA2B-466C-84D7-744D644E7031}" destId="{699D2CCB-1ED0-4C36-B6A6-69E65F1DF30B}" srcOrd="0" destOrd="0" presId="urn:microsoft.com/office/officeart/2005/8/layout/chevron2"/>
    <dgm:cxn modelId="{37823DA7-9AF1-48C6-8F23-BEF42459B67D}" srcId="{F96DC5C8-532C-4A57-8177-99A02FC7DBC5}" destId="{8F311764-88D0-41B8-BA77-3054A681D77B}" srcOrd="0" destOrd="0" parTransId="{46B907D6-5080-41DD-8290-82031D6164C8}" sibTransId="{0CA4E8BB-9438-4A41-91D0-DE4A9F69D82F}"/>
    <dgm:cxn modelId="{BDE28FA8-EF82-4699-9E82-8474C2CC6865}" srcId="{36A087CE-5C5E-4D40-B095-E218A364C566}" destId="{BE259F9C-5D6E-4B04-AF4C-346F6465C292}" srcOrd="0" destOrd="0" parTransId="{A3802E1B-FC1D-4DBD-B080-6D659FD4F4A0}" sibTransId="{252D54BC-F086-4C4D-9C3C-EF75CA416E68}"/>
    <dgm:cxn modelId="{A63D4ED6-3042-4822-B975-086DC7D26D6B}" type="presOf" srcId="{09736E2E-6D5D-48B3-BE42-54C03E4ED205}" destId="{9D6B98AD-91D8-4823-97C3-26A225D99697}" srcOrd="0" destOrd="0" presId="urn:microsoft.com/office/officeart/2005/8/layout/chevron2"/>
    <dgm:cxn modelId="{D010C1D8-3970-44B2-BECD-C54E825FD08A}" srcId="{6C9BCDD6-9BD3-4B26-99BB-292E04AB931C}" destId="{F96DC5C8-532C-4A57-8177-99A02FC7DBC5}" srcOrd="1" destOrd="0" parTransId="{9E823EB9-CA9F-4073-839D-D0C7C24D7A33}" sibTransId="{054AA2C7-75E3-49D0-A85F-267827D6993C}"/>
    <dgm:cxn modelId="{D72064EA-410B-4EF3-B928-A0F1723E75CC}" type="presOf" srcId="{6C9BCDD6-9BD3-4B26-99BB-292E04AB931C}" destId="{2BDBB8C7-35BF-4F2D-BD6B-47A25F123E8D}" srcOrd="0" destOrd="0" presId="urn:microsoft.com/office/officeart/2005/8/layout/chevron2"/>
    <dgm:cxn modelId="{F15931F0-74AD-400B-BA0C-F554F0A75D4B}" type="presOf" srcId="{E169C404-ABFE-41B0-B884-61BEF1C66F26}" destId="{B8818521-409D-4271-A452-9336A72A1D98}" srcOrd="0" destOrd="0" presId="urn:microsoft.com/office/officeart/2005/8/layout/chevron2"/>
    <dgm:cxn modelId="{E97B71F1-A2D1-490F-A37F-F8317AAAC8A1}" type="presOf" srcId="{E0C713E8-DBAF-47B1-9218-4621FA28238C}" destId="{E64872AC-8DB6-4E3F-9DCB-1AC8BAF0C258}" srcOrd="0" destOrd="0" presId="urn:microsoft.com/office/officeart/2005/8/layout/chevron2"/>
    <dgm:cxn modelId="{FAA23CFE-7697-4098-B12C-AE12254F3E4F}" srcId="{6C9BCDD6-9BD3-4B26-99BB-292E04AB931C}" destId="{36A087CE-5C5E-4D40-B095-E218A364C566}" srcOrd="0" destOrd="0" parTransId="{384E3066-D926-4810-87C6-E5BD0B7DB014}" sibTransId="{CB1426C5-F555-4904-B5B4-D02D09AF3E5A}"/>
    <dgm:cxn modelId="{B4A5F594-5BD6-447E-8304-D53F25865134}" type="presParOf" srcId="{2BDBB8C7-35BF-4F2D-BD6B-47A25F123E8D}" destId="{FF4E4255-B381-43B8-A608-034342740EE2}" srcOrd="0" destOrd="0" presId="urn:microsoft.com/office/officeart/2005/8/layout/chevron2"/>
    <dgm:cxn modelId="{5712B6AD-E63B-40C9-BF7F-95CB46F85B76}" type="presParOf" srcId="{FF4E4255-B381-43B8-A608-034342740EE2}" destId="{CFC85559-A681-41B3-B1C9-CD361114B3E7}" srcOrd="0" destOrd="0" presId="urn:microsoft.com/office/officeart/2005/8/layout/chevron2"/>
    <dgm:cxn modelId="{45F5DA14-4450-4F9F-BCCD-7839E2815BF2}" type="presParOf" srcId="{FF4E4255-B381-43B8-A608-034342740EE2}" destId="{84785F03-95D7-4873-9C23-2D4873E83E5B}" srcOrd="1" destOrd="0" presId="urn:microsoft.com/office/officeart/2005/8/layout/chevron2"/>
    <dgm:cxn modelId="{C105B859-5C97-461A-AC9E-1045A1480230}" type="presParOf" srcId="{2BDBB8C7-35BF-4F2D-BD6B-47A25F123E8D}" destId="{D3B38CA7-70BD-404A-8316-DCBE7B16388F}" srcOrd="1" destOrd="0" presId="urn:microsoft.com/office/officeart/2005/8/layout/chevron2"/>
    <dgm:cxn modelId="{71ECB240-E426-40B6-99A5-7A9707FA57A9}" type="presParOf" srcId="{2BDBB8C7-35BF-4F2D-BD6B-47A25F123E8D}" destId="{74573757-7E55-4456-972E-717715C5AE27}" srcOrd="2" destOrd="0" presId="urn:microsoft.com/office/officeart/2005/8/layout/chevron2"/>
    <dgm:cxn modelId="{45EBDC29-B3CE-4C9D-AB75-8DC99A6A181F}" type="presParOf" srcId="{74573757-7E55-4456-972E-717715C5AE27}" destId="{626B64C7-12AC-45FF-8B5A-5AA08DE96509}" srcOrd="0" destOrd="0" presId="urn:microsoft.com/office/officeart/2005/8/layout/chevron2"/>
    <dgm:cxn modelId="{20FE85C6-36E3-48C0-A0AD-B483B7978A73}" type="presParOf" srcId="{74573757-7E55-4456-972E-717715C5AE27}" destId="{63EB52A1-045B-464E-BEDB-86C26DC3D4ED}" srcOrd="1" destOrd="0" presId="urn:microsoft.com/office/officeart/2005/8/layout/chevron2"/>
    <dgm:cxn modelId="{7034DBA0-E2C7-4CF1-8B54-C78980567407}" type="presParOf" srcId="{2BDBB8C7-35BF-4F2D-BD6B-47A25F123E8D}" destId="{B3DC40D9-617F-4599-9F3D-24974B27CA37}" srcOrd="3" destOrd="0" presId="urn:microsoft.com/office/officeart/2005/8/layout/chevron2"/>
    <dgm:cxn modelId="{81881AAD-CC1E-4A9B-BCAF-98E33F5229A1}" type="presParOf" srcId="{2BDBB8C7-35BF-4F2D-BD6B-47A25F123E8D}" destId="{561B9563-D22B-4F2E-8AC3-B0DF8234FA83}" srcOrd="4" destOrd="0" presId="urn:microsoft.com/office/officeart/2005/8/layout/chevron2"/>
    <dgm:cxn modelId="{BC1A2F4F-CC90-4093-8392-9E594496C9BF}" type="presParOf" srcId="{561B9563-D22B-4F2E-8AC3-B0DF8234FA83}" destId="{3C25AAA9-82E1-4E93-9838-E8596C8DF6BC}" srcOrd="0" destOrd="0" presId="urn:microsoft.com/office/officeart/2005/8/layout/chevron2"/>
    <dgm:cxn modelId="{8EFC31D5-D742-44F2-BB2F-3B4350ADDCD0}" type="presParOf" srcId="{561B9563-D22B-4F2E-8AC3-B0DF8234FA83}" destId="{B8818521-409D-4271-A452-9336A72A1D98}" srcOrd="1" destOrd="0" presId="urn:microsoft.com/office/officeart/2005/8/layout/chevron2"/>
    <dgm:cxn modelId="{C82EF744-C703-4301-8BE0-86D2A426CBB8}" type="presParOf" srcId="{2BDBB8C7-35BF-4F2D-BD6B-47A25F123E8D}" destId="{D4E08D04-39B4-492D-9D47-96ED4027D30B}" srcOrd="5" destOrd="0" presId="urn:microsoft.com/office/officeart/2005/8/layout/chevron2"/>
    <dgm:cxn modelId="{38831DE6-C491-4A1C-B802-5784CF8B92A3}" type="presParOf" srcId="{2BDBB8C7-35BF-4F2D-BD6B-47A25F123E8D}" destId="{94069E63-4794-434A-A0E2-E64F33E44F72}" srcOrd="6" destOrd="0" presId="urn:microsoft.com/office/officeart/2005/8/layout/chevron2"/>
    <dgm:cxn modelId="{348590EC-689A-4F43-A9A1-3F9575004B4B}" type="presParOf" srcId="{94069E63-4794-434A-A0E2-E64F33E44F72}" destId="{699D2CCB-1ED0-4C36-B6A6-69E65F1DF30B}" srcOrd="0" destOrd="0" presId="urn:microsoft.com/office/officeart/2005/8/layout/chevron2"/>
    <dgm:cxn modelId="{D67F05A2-8D0C-4AD4-ADDD-73CA173CB3F8}" type="presParOf" srcId="{94069E63-4794-434A-A0E2-E64F33E44F72}" destId="{CCBCA84A-0A5C-427F-A7D6-103E15806EE8}" srcOrd="1" destOrd="0" presId="urn:microsoft.com/office/officeart/2005/8/layout/chevron2"/>
    <dgm:cxn modelId="{E56FA63C-739A-4355-A23B-23F52049F91E}" type="presParOf" srcId="{2BDBB8C7-35BF-4F2D-BD6B-47A25F123E8D}" destId="{DE960938-E364-4D54-B4FF-38B5FF907FD4}" srcOrd="7" destOrd="0" presId="urn:microsoft.com/office/officeart/2005/8/layout/chevron2"/>
    <dgm:cxn modelId="{8D99737B-6293-48A5-91BB-9EB897F28C41}" type="presParOf" srcId="{2BDBB8C7-35BF-4F2D-BD6B-47A25F123E8D}" destId="{9FA6EDBE-3EB9-4596-9DB3-720E9089656E}" srcOrd="8" destOrd="0" presId="urn:microsoft.com/office/officeart/2005/8/layout/chevron2"/>
    <dgm:cxn modelId="{BA8A6ED9-67F7-4E0E-ADEF-CF5B0A69571E}" type="presParOf" srcId="{9FA6EDBE-3EB9-4596-9DB3-720E9089656E}" destId="{E64872AC-8DB6-4E3F-9DCB-1AC8BAF0C258}" srcOrd="0" destOrd="0" presId="urn:microsoft.com/office/officeart/2005/8/layout/chevron2"/>
    <dgm:cxn modelId="{3EA6F7B0-523D-47D0-8B94-A7903C81EAB9}" type="presParOf" srcId="{9FA6EDBE-3EB9-4596-9DB3-720E9089656E}" destId="{9D6B98AD-91D8-4823-97C3-26A225D9969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85559-A681-41B3-B1C9-CD361114B3E7}">
      <dsp:nvSpPr>
        <dsp:cNvPr id="0" name=""/>
        <dsp:cNvSpPr/>
      </dsp:nvSpPr>
      <dsp:spPr>
        <a:xfrm rot="5400000">
          <a:off x="-176238" y="180562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kern="1200" dirty="0"/>
        </a:p>
      </dsp:txBody>
      <dsp:txXfrm rot="-5400000">
        <a:off x="1" y="415548"/>
        <a:ext cx="822447" cy="352477"/>
      </dsp:txXfrm>
    </dsp:sp>
    <dsp:sp modelId="{84785F03-95D7-4873-9C23-2D4873E83E5B}">
      <dsp:nvSpPr>
        <dsp:cNvPr id="0" name=""/>
        <dsp:cNvSpPr/>
      </dsp:nvSpPr>
      <dsp:spPr>
        <a:xfrm rot="5400000">
          <a:off x="5806695" y="-4979924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@cwoodruff</a:t>
          </a:r>
        </a:p>
      </dsp:txBody>
      <dsp:txXfrm rot="-5400000">
        <a:off x="822447" y="41605"/>
        <a:ext cx="10694916" cy="689138"/>
      </dsp:txXfrm>
    </dsp:sp>
    <dsp:sp modelId="{626B64C7-12AC-45FF-8B5A-5AA08DE96509}">
      <dsp:nvSpPr>
        <dsp:cNvPr id="0" name=""/>
        <dsp:cNvSpPr/>
      </dsp:nvSpPr>
      <dsp:spPr>
        <a:xfrm rot="5400000">
          <a:off x="-176238" y="123933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kern="1200" dirty="0"/>
        </a:p>
      </dsp:txBody>
      <dsp:txXfrm rot="-5400000">
        <a:off x="1" y="1474322"/>
        <a:ext cx="822447" cy="352477"/>
      </dsp:txXfrm>
    </dsp:sp>
    <dsp:sp modelId="{63EB52A1-045B-464E-BEDB-86C26DC3D4ED}">
      <dsp:nvSpPr>
        <dsp:cNvPr id="0" name=""/>
        <dsp:cNvSpPr/>
      </dsp:nvSpPr>
      <dsp:spPr>
        <a:xfrm rot="5400000">
          <a:off x="5806695" y="-392115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https://github.com/cwoodruff</a:t>
          </a:r>
        </a:p>
      </dsp:txBody>
      <dsp:txXfrm rot="-5400000">
        <a:off x="822447" y="1100379"/>
        <a:ext cx="10694916" cy="689138"/>
      </dsp:txXfrm>
    </dsp:sp>
    <dsp:sp modelId="{3C25AAA9-82E1-4E93-9838-E8596C8DF6BC}">
      <dsp:nvSpPr>
        <dsp:cNvPr id="0" name=""/>
        <dsp:cNvSpPr/>
      </dsp:nvSpPr>
      <dsp:spPr>
        <a:xfrm rot="5400000">
          <a:off x="-176238" y="2298109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Email</a:t>
          </a:r>
        </a:p>
      </dsp:txBody>
      <dsp:txXfrm rot="-5400000">
        <a:off x="1" y="2533095"/>
        <a:ext cx="822447" cy="352477"/>
      </dsp:txXfrm>
    </dsp:sp>
    <dsp:sp modelId="{B8818521-409D-4271-A452-9336A72A1D98}">
      <dsp:nvSpPr>
        <dsp:cNvPr id="0" name=""/>
        <dsp:cNvSpPr/>
      </dsp:nvSpPr>
      <dsp:spPr>
        <a:xfrm rot="5400000">
          <a:off x="5806695" y="-2862377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chriswoodruff@quickenloans.com</a:t>
          </a:r>
        </a:p>
      </dsp:txBody>
      <dsp:txXfrm rot="-5400000">
        <a:off x="822447" y="2159152"/>
        <a:ext cx="10694916" cy="689138"/>
      </dsp:txXfrm>
    </dsp:sp>
    <dsp:sp modelId="{699D2CCB-1ED0-4C36-B6A6-69E65F1DF30B}">
      <dsp:nvSpPr>
        <dsp:cNvPr id="0" name=""/>
        <dsp:cNvSpPr/>
      </dsp:nvSpPr>
      <dsp:spPr>
        <a:xfrm rot="5400000">
          <a:off x="-176238" y="3356883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Sample project </a:t>
          </a:r>
        </a:p>
      </dsp:txBody>
      <dsp:txXfrm rot="-5400000">
        <a:off x="1" y="3591869"/>
        <a:ext cx="822447" cy="352477"/>
      </dsp:txXfrm>
    </dsp:sp>
    <dsp:sp modelId="{CCBCA84A-0A5C-427F-A7D6-103E15806EE8}">
      <dsp:nvSpPr>
        <dsp:cNvPr id="0" name=""/>
        <dsp:cNvSpPr/>
      </dsp:nvSpPr>
      <dsp:spPr>
        <a:xfrm rot="5400000">
          <a:off x="5806494" y="-1803402"/>
          <a:ext cx="764102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https://github.com/cwoodruff/ChinookASPNETCore3APINTier</a:t>
          </a:r>
        </a:p>
      </dsp:txBody>
      <dsp:txXfrm rot="-5400000">
        <a:off x="822447" y="3217945"/>
        <a:ext cx="10694897" cy="689502"/>
      </dsp:txXfrm>
    </dsp:sp>
    <dsp:sp modelId="{E64872AC-8DB6-4E3F-9DCB-1AC8BAF0C258}">
      <dsp:nvSpPr>
        <dsp:cNvPr id="0" name=""/>
        <dsp:cNvSpPr/>
      </dsp:nvSpPr>
      <dsp:spPr>
        <a:xfrm rot="5400000">
          <a:off x="-176238" y="441565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Articles</a:t>
          </a:r>
          <a:endParaRPr lang="en-US" sz="1600" b="1" kern="1200" dirty="0"/>
        </a:p>
      </dsp:txBody>
      <dsp:txXfrm rot="-5400000">
        <a:off x="1" y="4650642"/>
        <a:ext cx="822447" cy="352477"/>
      </dsp:txXfrm>
    </dsp:sp>
    <dsp:sp modelId="{9D6B98AD-91D8-4823-97C3-26A225D99697}">
      <dsp:nvSpPr>
        <dsp:cNvPr id="0" name=""/>
        <dsp:cNvSpPr/>
      </dsp:nvSpPr>
      <dsp:spPr>
        <a:xfrm rot="5400000">
          <a:off x="5806695" y="-74483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/>
            <a:t>https://medium.com/rocket-mortgage-technology-blog</a:t>
          </a:r>
          <a:endParaRPr lang="en-US" sz="2800" kern="1200" dirty="0"/>
        </a:p>
      </dsp:txBody>
      <dsp:txXfrm rot="-5400000">
        <a:off x="822447" y="4276699"/>
        <a:ext cx="10694916" cy="68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926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97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  <a:defRPr sz="1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AB3D8-69C7-4A21-9CFE-F00D654F2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8E030-02D8-4B1A-A517-3CE3D4723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85826-E5EC-4789-9E98-6C45156F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535B2-053C-47FC-9B16-749BBA19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15DB1-CDEB-42EB-B1AC-FE0EA702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78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98D8-D955-4DC4-A3F0-36DA8B29C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74478-5380-4D2B-B1BF-42AF877F6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68060-8A32-4BEF-8BF6-AEE48673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FDFA-F515-486F-A3D9-28089DC8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3FB59-A7EE-4506-8400-5F7DB9AD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08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5AE6-B798-4B16-8668-CA740D5C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8ED67-BC22-466C-81DE-E0AD1DE17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FE0CA-1418-43A7-B4C7-D9733FE31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AF561-E0DE-43CF-93C2-B01A8ABE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CB38E-A400-4653-954C-C4ECAE06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16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099F-6A3D-4E00-B651-137BB9BA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51006-728E-4708-9155-5D8C04379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AC94D-E5D6-4576-8DF7-E8282BF0A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5CC94-79FB-4F12-9773-9D0CC03C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06F9E-CB9F-4104-9017-5C626E3A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A8F03-7F1F-4B48-95A7-6892297E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19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C259-326A-4166-8D67-56246E50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24B2A-6F25-4B16-9177-561E3CBE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55812-D158-4391-8E0B-67FCCA126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DA270-EF99-43FB-9875-A610D828A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36EDA-2EFC-4D89-B777-1303490AA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064BC-0008-49A1-BBAB-84451A06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1919D-D89E-4C1B-8AD6-F212EAAC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CCDFE-3B92-4ED2-A08C-E1663ECA0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63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4E71-D664-494E-969E-EADCD4AE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5F077-E67B-4BEE-B96B-24531A78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3EF2-CA23-45DF-9D4F-E2BA2807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1C156-D673-4528-965E-B24C1604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40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FE0EF0-6978-449F-9583-435AABE08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9C931-1881-4BA2-869B-A4B39AD0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1456-0BE4-4C0D-8465-6BDB231D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1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56A7-7AD4-44B8-9463-A9589DE7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501B5-DB34-44CE-A9F2-F1F8146E1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2DB43-DF52-4566-95D3-D3C5AD85A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59524-646C-4534-9641-DF65E347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07367-64A9-40B3-8173-FF883C5D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11FD3-A2DB-4B93-BDFC-EF40DE89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46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B429-8224-4913-A182-EA3F316A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6187E-DACA-464D-BEE5-873D2704E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21A5B-502E-4284-98A2-5C678298A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FF0AB-2CE5-44B6-9695-214FA95DD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D8DB4-1EFE-4E3C-BD89-14B0C071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AFFE3-682F-4151-84C6-DC26F8EE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2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D04B-3AEE-468E-86C9-4E2BEFC5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27E06-4638-4B71-9D68-9F7C86414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DB4BB-C8CE-4EA5-8F23-3C61AC81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807C3-6B09-4045-A013-D401CD65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982E9-1CF5-4410-808E-35CFBC4DA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240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18487-1F8A-4344-A3C1-F021F9A26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0988E-75BA-449D-B3FA-6A8AFDBC9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1E5E3-E1D8-47D4-81B2-23EDB92C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8FE10-1B8D-46FE-9977-2FE6708C1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F6A2-3DD1-4827-9099-EB3ACB9C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70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0324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7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3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4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29C3C-16F5-4969-AAC6-F268B998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1C094-F956-400F-9FF1-6C572265D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B3986-A4E8-4DD7-BA4F-890376B09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159A1-E542-4BB7-9A6F-9E9F9FBC07F6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45DC8-5EDA-4B4A-A701-AB1F9812E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AFD6F-658D-4B5D-932D-77703C482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5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6" descr="A close up of a keyboard&#10;&#10;Description generated with very high confidence"/>
          <p:cNvPicPr preferRelativeResize="0"/>
          <p:nvPr/>
        </p:nvPicPr>
        <p:blipFill rotWithShape="1">
          <a:blip r:embed="rId3">
            <a:alphaModFix amt="4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ts val="6800"/>
            </a:pPr>
            <a:r>
              <a:rPr lang="en-US" sz="6800" dirty="0">
                <a:solidFill>
                  <a:schemeClr val="lt1"/>
                </a:solidFill>
              </a:rPr>
              <a:t>Developing Great Web APIs Architectures with ASP.NET 5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Chris Woodruff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I build my API’s</a:t>
            </a:r>
            <a:endParaRPr/>
          </a:p>
        </p:txBody>
      </p:sp>
      <p:grpSp>
        <p:nvGrpSpPr>
          <p:cNvPr id="176" name="Google Shape;176;p25"/>
          <p:cNvGrpSpPr/>
          <p:nvPr/>
        </p:nvGrpSpPr>
        <p:grpSpPr>
          <a:xfrm>
            <a:off x="5493801" y="770467"/>
            <a:ext cx="5818592" cy="5818592"/>
            <a:chOff x="1483111" y="0"/>
            <a:chExt cx="5818592" cy="5818592"/>
          </a:xfrm>
        </p:grpSpPr>
        <p:sp>
          <p:nvSpPr>
            <p:cNvPr id="177" name="Google Shape;177;p25"/>
            <p:cNvSpPr/>
            <p:nvPr/>
          </p:nvSpPr>
          <p:spPr>
            <a:xfrm>
              <a:off x="2937759" y="0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C7F4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3665083" y="1454648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API</a:t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1483111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5"/>
            <p:cNvSpPr txBox="1"/>
            <p:nvPr/>
          </p:nvSpPr>
          <p:spPr>
            <a:xfrm>
              <a:off x="2210435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 rot="10800000">
              <a:off x="2937759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8B259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5"/>
            <p:cNvSpPr txBox="1"/>
            <p:nvPr/>
          </p:nvSpPr>
          <p:spPr>
            <a:xfrm>
              <a:off x="3665083" y="2909296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392407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 txBox="1"/>
            <p:nvPr/>
          </p:nvSpPr>
          <p:spPr>
            <a:xfrm>
              <a:off x="5119731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Tests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FF67ADE-260E-4A3F-A585-0FDF54708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61" y="1077670"/>
            <a:ext cx="6040814" cy="47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Like the UI of an ASP.NET MVC (or any web platform and pattern), the API endpoints should not know about the Domain knowledge or Data Access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www.electronicproducts.com/uploadedImages/Programming/Software/fajb_api_01_apr2016.png">
            <a:extLst>
              <a:ext uri="{FF2B5EF4-FFF2-40B4-BE49-F238E27FC236}">
                <a16:creationId xmlns:a16="http://schemas.microsoft.com/office/drawing/2014/main" id="{8B237B76-F00A-4DDD-9BA2-E50D1871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06" y="260899"/>
            <a:ext cx="5201787" cy="5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 dirty="0"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535110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Should interact with consumers with </a:t>
            </a:r>
            <a:r>
              <a:rPr lang="en-US" sz="3600" dirty="0" err="1"/>
              <a:t>Api</a:t>
            </a:r>
            <a:r>
              <a:rPr lang="en-US" sz="3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to ensure the greatest flexibility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9359132-B58B-4163-8FCC-4D3DF0154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://www.academic-conferences.org/wp-content/uploads/2016/07/puzzle-in-a-lightbulb-problem-solving-concept-292x300.jpg">
            <a:extLst>
              <a:ext uri="{FF2B5EF4-FFF2-40B4-BE49-F238E27FC236}">
                <a16:creationId xmlns:a16="http://schemas.microsoft.com/office/drawing/2014/main" id="{958169F5-2EED-49D5-9AE5-D25051B9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53" y="909152"/>
            <a:ext cx="4919543" cy="50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 dirty="0"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both my Entity models and my </a:t>
            </a:r>
            <a:r>
              <a:rPr lang="en-US" sz="3600" dirty="0" err="1"/>
              <a:t>Api</a:t>
            </a:r>
            <a:r>
              <a:rPr lang="en-US" sz="3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for the solution.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27798396-C8FF-4063-AB68-08DE07EC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all my interfaces for Data Retrieval so I can keep a well defined standard for my data access.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A57F5A14-9C7C-45B8-8EE7-15CF0231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Allows me to use Dependency Injection for Repositories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3A284DA-BDD5-495A-9803-E85860EF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0929"/>
            <a:ext cx="5926470" cy="44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of the Domain Layer as the Supervisor!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3036597"/>
            <a:ext cx="10377941" cy="32606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atafloq.com/blog_images/walmart-making-big-data-part-dna.jpg">
            <a:extLst>
              <a:ext uri="{FF2B5EF4-FFF2-40B4-BE49-F238E27FC236}">
                <a16:creationId xmlns:a16="http://schemas.microsoft.com/office/drawing/2014/main" id="{2A4F43C6-BD24-4377-8577-C6A5F0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7534" cy="737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8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1" i="0" u="none" strike="noStrike" cap="none" dirty="0">
                <a:solidFill>
                  <a:schemeClr val="tx1"/>
                </a:solidFill>
                <a:sym typeface="Calibri"/>
              </a:rPr>
              <a:t>Data Layer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7D9C-0DCD-40C7-A0D1-77BCBFDC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 Woodruff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69A18-94D9-454C-B3BF-C30C85B3F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chriswoodruff@quickenloans.com</a:t>
            </a:r>
          </a:p>
          <a:p>
            <a:pPr marL="0" indent="0">
              <a:buNone/>
            </a:pPr>
            <a:r>
              <a:rPr lang="en-US" dirty="0"/>
              <a:t>Twitter – @cwoodruff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0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40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Where all the heavy data lifting happens</a:t>
            </a:r>
            <a:endParaRPr sz="40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4BF1289A-B357-4CCC-8940-B41ED84C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22" y="2873974"/>
            <a:ext cx="6846121" cy="334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everything defined based on Interfaces from the Domain Layer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5F419069-D927-4CE4-9569-FB1769C1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use Entity Framework 5 but I can use anything </a:t>
            </a:r>
            <a:r>
              <a:rPr lang="en-US" sz="3600" dirty="0"/>
              <a:t>like Dapper or SQL Json</a:t>
            </a: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24DB4455-BCE5-41BC-8AD5-D6237F27F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12" y="614362"/>
            <a:ext cx="56292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also Mock up a data layer for testing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3301792-E5E6-44EF-8493-8941E68E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27" y="648490"/>
            <a:ext cx="4563968" cy="55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Caching</a:t>
            </a:r>
            <a:endParaRPr dirty="0"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A902047-86C7-4098-95AE-FC620EDB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44" y="767419"/>
            <a:ext cx="4967357" cy="49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64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D30E1E-B16A-460C-A2EE-C234D75B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for APIs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D791C9-E4F5-46F1-8CE6-6B23F7DBC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4800" dirty="0"/>
              <a:t>Response Caching</a:t>
            </a:r>
          </a:p>
          <a:p>
            <a:pPr marL="76200" indent="0">
              <a:buNone/>
            </a:pPr>
            <a:r>
              <a:rPr lang="en-US" sz="4800" dirty="0"/>
              <a:t>In-Memory Caching</a:t>
            </a:r>
          </a:p>
          <a:p>
            <a:pPr marL="76200" indent="0">
              <a:buNone/>
            </a:pPr>
            <a:r>
              <a:rPr lang="en-US" sz="4800" dirty="0"/>
              <a:t>Distributed Caching</a:t>
            </a:r>
          </a:p>
        </p:txBody>
      </p:sp>
    </p:spTree>
    <p:extLst>
      <p:ext uri="{BB962C8B-B14F-4D97-AF65-F5344CB8AC3E}">
        <p14:creationId xmlns:p14="http://schemas.microsoft.com/office/powerpoint/2010/main" val="4287098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135553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  <a:p>
            <a:pPr marL="76200" indent="0">
              <a:buNone/>
            </a:pPr>
            <a:endParaRPr lang="en-US" sz="3200" dirty="0"/>
          </a:p>
          <a:p>
            <a:pPr marL="76200" indent="0">
              <a:buNone/>
            </a:pPr>
            <a:r>
              <a:rPr lang="en-US" sz="3200" dirty="0"/>
              <a:t>HTTP 1.1 Caching specification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6CF96-3122-429D-95F1-824D68EF806E}"/>
              </a:ext>
            </a:extLst>
          </p:cNvPr>
          <p:cNvSpPr/>
          <p:nvPr/>
        </p:nvSpPr>
        <p:spPr>
          <a:xfrm>
            <a:off x="3812209" y="4293129"/>
            <a:ext cx="80087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(Location =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ResponseCacheLocation.None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NoStore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 = true)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Cache-Control: no-store,no-cache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Pragma: no-cache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8E4F0E-F58F-4FEE-A28C-0F37B3F48894}"/>
              </a:ext>
            </a:extLst>
          </p:cNvPr>
          <p:cNvSpPr/>
          <p:nvPr/>
        </p:nvSpPr>
        <p:spPr>
          <a:xfrm>
            <a:off x="3812208" y="2157731"/>
            <a:ext cx="76177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Attribute on Controller or Action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(Duration = 60)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Cache-Control: </a:t>
            </a:r>
            <a:r>
              <a:rPr lang="en-US" sz="2400" dirty="0" err="1">
                <a:latin typeface="Consolas" panose="020B0609020204030204" pitchFamily="49" charset="0"/>
              </a:rPr>
              <a:t>public,max</a:t>
            </a:r>
            <a:r>
              <a:rPr lang="en-US" sz="2400" dirty="0">
                <a:latin typeface="Consolas" panose="020B0609020204030204" pitchFamily="49" charset="0"/>
              </a:rPr>
              <a:t>-age=60</a:t>
            </a:r>
          </a:p>
        </p:txBody>
      </p:sp>
    </p:spTree>
    <p:extLst>
      <p:ext uri="{BB962C8B-B14F-4D97-AF65-F5344CB8AC3E}">
        <p14:creationId xmlns:p14="http://schemas.microsoft.com/office/powerpoint/2010/main" val="3673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Caching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78F9B-85DC-4EA0-BC5D-A35C584F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347587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C1990DAA-DEB5-4376-87BF-F7AE20B1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44" y="1998134"/>
            <a:ext cx="5123553" cy="42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525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/>
              <a:t>Distributed caches can improve the performance and scalability of ASP.NET Core apps, especially when hosted in the cloud or a server farm.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is coherent on all web servers. Users don't see different results depending on which web server handles their request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survives web server restarts and deployments. Individual web servers can be removed or added without impacting the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The source data store has fewer requests made to it (than with multiple in-memory caches or no cache at all)</a:t>
            </a:r>
          </a:p>
        </p:txBody>
      </p:sp>
    </p:spTree>
    <p:extLst>
      <p:ext uri="{BB962C8B-B14F-4D97-AF65-F5344CB8AC3E}">
        <p14:creationId xmlns:p14="http://schemas.microsoft.com/office/powerpoint/2010/main" val="836863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0B93-4E69-49FC-B032-DC7C7373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 Caching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CA32D-D6AB-40ED-B5D8-42D3FFC98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4000" dirty="0"/>
              <a:t>Local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SQL Server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Azure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Amazon </a:t>
            </a:r>
            <a:r>
              <a:rPr lang="en-US" sz="4000" dirty="0" err="1"/>
              <a:t>ElastiCache</a:t>
            </a:r>
            <a:endParaRPr lang="en-US" sz="4000" dirty="0"/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Google Cloud </a:t>
            </a:r>
            <a:r>
              <a:rPr lang="en-US" sz="4000" dirty="0" err="1"/>
              <a:t>Memcache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90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502742" y="2050847"/>
            <a:ext cx="8187263" cy="42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00"/>
              <a:buFont typeface="Calibri"/>
              <a:buNone/>
            </a:pPr>
            <a:r>
              <a:rPr lang="en-US" sz="10600" b="0" i="0" u="none" strike="noStrike" cap="none" dirty="0">
                <a:solidFill>
                  <a:srgbClr val="FF0000"/>
                </a:solidFill>
                <a:sym typeface="Calibri"/>
              </a:rPr>
              <a:t>What do you and I do wrong?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67512" y="1143000"/>
            <a:ext cx="2491371" cy="32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5 Web API Architecture</a:t>
            </a:r>
            <a:endParaRPr dirty="0"/>
          </a:p>
        </p:txBody>
      </p:sp>
      <p:sp>
        <p:nvSpPr>
          <p:cNvPr id="128" name="Google Shape;128;p19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FFFFFF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http://weclipart.com/gimg/05CF5BC63F8697B4/test-clip-art-cpa-school-test.png">
            <a:extLst>
              <a:ext uri="{FF2B5EF4-FFF2-40B4-BE49-F238E27FC236}">
                <a16:creationId xmlns:a16="http://schemas.microsoft.com/office/drawing/2014/main" id="{A8DD0EAC-8E62-4517-92A1-D9CFAC7A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737" y="1273313"/>
            <a:ext cx="6423947" cy="43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Tests</a:t>
            </a: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marR="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2 types of tests: Integration and Unit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Integration for API endpoint testing and Controllers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Unit Testing to cover the Repositories and Supervisor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618A84-8FBA-408A-A1F9-FF83F126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776" y="326178"/>
            <a:ext cx="6560447" cy="5856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2D578D-2574-4F27-9BE2-BD28C77AAE4E}"/>
              </a:ext>
            </a:extLst>
          </p:cNvPr>
          <p:cNvSpPr/>
          <p:nvPr/>
        </p:nvSpPr>
        <p:spPr>
          <a:xfrm>
            <a:off x="145576" y="6270212"/>
            <a:ext cx="1188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https://channel9.msdn.com/Shows/Visual-Studio-Toolbox/Building-Web-APIs-Part-2</a:t>
            </a:r>
          </a:p>
        </p:txBody>
      </p:sp>
    </p:spTree>
    <p:extLst>
      <p:ext uri="{BB962C8B-B14F-4D97-AF65-F5344CB8AC3E}">
        <p14:creationId xmlns:p14="http://schemas.microsoft.com/office/powerpoint/2010/main" val="1173511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Anything to ask?</a:t>
            </a:r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</a:t>
            </a: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NET 5 Web 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API and the Hexagonal Architecture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DCD7574-1066-4C56-87C5-1424FC2CE6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0674901"/>
              </p:ext>
            </p:extLst>
          </p:nvPr>
        </p:nvGraphicFramePr>
        <p:xfrm>
          <a:off x="354856" y="1210320"/>
          <a:ext cx="1155464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4D397E4-1CB1-4839-8D98-7C51D096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56" y="75786"/>
            <a:ext cx="10772775" cy="1030414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81745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Calling Data Access functionality (EF Core) from Controllers</a:t>
            </a:r>
            <a:endParaRPr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0" y="847493"/>
            <a:ext cx="10707520" cy="8061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Having all code in a single project. Hard to test!</a:t>
            </a:r>
            <a:endParaRPr sz="3600" dirty="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37" y="835883"/>
            <a:ext cx="4886926" cy="498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Coupling your Data Access (EF Core) to your project Domain</a:t>
            </a:r>
            <a:endParaRPr sz="3600" dirty="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85075"/>
            <a:ext cx="5823999" cy="38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 dirty="0"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Not thinking about Unit or Integration testing</a:t>
            </a:r>
            <a:endParaRPr sz="3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4837"/>
            <a:ext cx="12191999" cy="5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does ASP.NET Core help us with?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5 Web API and Architecture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A7FC-7244-4835-9B1E-2200F484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9644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Understand the HTTP Protocol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8BE8CCC9-66B3-4029-B586-46B9DB317AF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b="16708"/>
          <a:stretch>
            <a:fillRect/>
          </a:stretch>
        </p:blipFill>
        <p:spPr>
          <a:prstGeom prst="roundRect">
            <a:avLst>
              <a:gd name="adj" fmla="val 3283"/>
            </a:avLst>
          </a:pr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2594153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2673</TotalTime>
  <Words>553</Words>
  <Application>Microsoft Office PowerPoint</Application>
  <PresentationFormat>Widescreen</PresentationFormat>
  <Paragraphs>98</Paragraphs>
  <Slides>34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Calibri</vt:lpstr>
      <vt:lpstr>Arial</vt:lpstr>
      <vt:lpstr>Calibri Light</vt:lpstr>
      <vt:lpstr>Noto Sans Symbols</vt:lpstr>
      <vt:lpstr>Consolas</vt:lpstr>
      <vt:lpstr>Metropolitan</vt:lpstr>
      <vt:lpstr>Metropolitan</vt:lpstr>
      <vt:lpstr>Office Theme</vt:lpstr>
      <vt:lpstr>Developing Great Web APIs Architectures with ASP.NET 5</vt:lpstr>
      <vt:lpstr>Chris Woodruff</vt:lpstr>
      <vt:lpstr>What do you and I do wrong?</vt:lpstr>
      <vt:lpstr>Bad Habits</vt:lpstr>
      <vt:lpstr>Bad Habits</vt:lpstr>
      <vt:lpstr>Bad Habits</vt:lpstr>
      <vt:lpstr>Bad Habits</vt:lpstr>
      <vt:lpstr>What does ASP.NET Core help us with?</vt:lpstr>
      <vt:lpstr>Understand the HTTP Protocol</vt:lpstr>
      <vt:lpstr>How I build my API’s</vt:lpstr>
      <vt:lpstr>API Layer</vt:lpstr>
      <vt:lpstr>API Layer</vt:lpstr>
      <vt:lpstr>API Layer</vt:lpstr>
      <vt:lpstr>Domain Layer</vt:lpstr>
      <vt:lpstr>Domain Layer</vt:lpstr>
      <vt:lpstr>Domain Layer</vt:lpstr>
      <vt:lpstr>Domain Layer</vt:lpstr>
      <vt:lpstr>Domain Layer</vt:lpstr>
      <vt:lpstr>Data Layer</vt:lpstr>
      <vt:lpstr>Data Layer</vt:lpstr>
      <vt:lpstr>Data Layer</vt:lpstr>
      <vt:lpstr>Data Layer</vt:lpstr>
      <vt:lpstr>Data Layer</vt:lpstr>
      <vt:lpstr>Caching</vt:lpstr>
      <vt:lpstr>Caching for APIs</vt:lpstr>
      <vt:lpstr>Response Caching</vt:lpstr>
      <vt:lpstr>In-Memory Caching</vt:lpstr>
      <vt:lpstr>Distributed Caching</vt:lpstr>
      <vt:lpstr>Distributed  Caching</vt:lpstr>
      <vt:lpstr>Testing</vt:lpstr>
      <vt:lpstr>Tests</vt:lpstr>
      <vt:lpstr>PowerPoint Presentation</vt:lpstr>
      <vt:lpstr>Anything to ask?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ASP.NET Core 2.0 Web APIs for your Web and Mobile Apps</dc:title>
  <dc:creator>Chris Woodruff</dc:creator>
  <cp:lastModifiedBy>Chris Woodruff</cp:lastModifiedBy>
  <cp:revision>5</cp:revision>
  <dcterms:modified xsi:type="dcterms:W3CDTF">2021-06-23T12:24:26Z</dcterms:modified>
</cp:coreProperties>
</file>